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as.nl/twitter-helpt-voorspellen-waar-kans-op-voedselvergiftiging-het-grootst-is/" TargetMode="External"/><Relationship Id="rId2" Type="http://schemas.openxmlformats.org/officeDocument/2006/relationships/hyperlink" Target="https://www.gezondheidsplein.nl/aandoeningen/voedselvergiftiging/item3277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voedingscentrum.nl/encyclopedie/genetische-modificatie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4.1 Voedsel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Jaarlijks groeit de wereldbevolking met 100.000.000 mensen.</a:t>
            </a:r>
          </a:p>
          <a:p>
            <a:r>
              <a:rPr lang="nl-NL" dirty="0" smtClean="0"/>
              <a:t>We zijn nu met z’n 6.500.000.000 –en.</a:t>
            </a:r>
          </a:p>
          <a:p>
            <a:r>
              <a:rPr lang="nl-NL" dirty="0" smtClean="0"/>
              <a:t>En we moeten allemaal te eten hebben….</a:t>
            </a:r>
          </a:p>
          <a:p>
            <a:r>
              <a:rPr lang="nl-NL" dirty="0" smtClean="0"/>
              <a:t>Hoe gaan we dat doen?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566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Hygiëne: Is dit ei salmonella-vrij?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455" y="2506729"/>
            <a:ext cx="4837090" cy="36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Voedselvergiftiging: overgeven, diarree, malaise  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www.gezondheidsplein.nl/aandoeningen/voedselvergiftiging/item32775</a:t>
            </a:r>
            <a:endParaRPr lang="nl-NL" dirty="0" smtClean="0"/>
          </a:p>
          <a:p>
            <a:r>
              <a:rPr lang="nl-NL" dirty="0" smtClean="0"/>
              <a:t>In welke restaurants kun je beter niet eten?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hlinkClick r:id="rId3"/>
              </a:rPr>
              <a:t>https://www.scientias.nl/twitter-helpt-voorspellen-waar-kans-op-voedselvergiftiging-het-grootst-is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54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Wereldvoedselvoorziening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Verhoging van de productie van landbouw/veeteelt door </a:t>
            </a:r>
            <a:r>
              <a:rPr lang="nl-NL" dirty="0"/>
              <a:t>	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nieuwe machines, </a:t>
            </a:r>
          </a:p>
          <a:p>
            <a:pPr marL="0" indent="0">
              <a:buNone/>
            </a:pPr>
            <a:r>
              <a:rPr lang="nl-NL" dirty="0" smtClean="0"/>
              <a:t>- grondverbetering, </a:t>
            </a:r>
          </a:p>
          <a:p>
            <a:pPr marL="0" indent="0">
              <a:buNone/>
            </a:pPr>
            <a:r>
              <a:rPr lang="nl-NL" dirty="0" smtClean="0"/>
              <a:t>- kruisingen van gewassen, </a:t>
            </a:r>
          </a:p>
          <a:p>
            <a:pPr marL="0" indent="0">
              <a:buNone/>
            </a:pPr>
            <a:r>
              <a:rPr lang="nl-NL" dirty="0" smtClean="0"/>
              <a:t>- fokken van nieuwe rassen, </a:t>
            </a:r>
          </a:p>
          <a:p>
            <a:pPr marL="0" indent="0">
              <a:buNone/>
            </a:pPr>
            <a:r>
              <a:rPr lang="nl-NL" dirty="0" smtClean="0"/>
              <a:t>- Genetische </a:t>
            </a:r>
            <a:r>
              <a:rPr lang="nl-NL" dirty="0"/>
              <a:t>modificatie </a:t>
            </a: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www.voedingscentrum.nl/encyclopedie/genetische-modificatie.aspx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75" y="2910625"/>
            <a:ext cx="3098293" cy="22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603" y="982132"/>
            <a:ext cx="7958793" cy="44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4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 is leven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Voedsel levert brandstof, bouwstof en bescherming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85" y="3151479"/>
            <a:ext cx="2388092" cy="24418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97" y="3151479"/>
            <a:ext cx="3804189" cy="28561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246" y="3151479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4804" y="2485623"/>
            <a:ext cx="4262392" cy="37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Vitamine, scheurbuik en zuurkool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789" y="3093792"/>
            <a:ext cx="2533650" cy="152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699" y="1897943"/>
            <a:ext cx="3330597" cy="43429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370" y="4069433"/>
            <a:ext cx="3096989" cy="18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Teveel energie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659" y="2557463"/>
            <a:ext cx="635068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 van voedsel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Wetten en regels NVWA</a:t>
            </a:r>
          </a:p>
          <a:p>
            <a:r>
              <a:rPr lang="nl-NL" dirty="0" smtClean="0">
                <a:solidFill>
                  <a:srgbClr val="00B0F0"/>
                </a:solidFill>
              </a:rPr>
              <a:t>Waar komt mijn eten vandaan?</a:t>
            </a:r>
          </a:p>
          <a:p>
            <a:r>
              <a:rPr lang="nl-NL" dirty="0" smtClean="0">
                <a:solidFill>
                  <a:srgbClr val="00B0F0"/>
                </a:solidFill>
              </a:rPr>
              <a:t>Hygiëne in de verwerking</a:t>
            </a:r>
          </a:p>
          <a:p>
            <a:r>
              <a:rPr lang="nl-NL" dirty="0" smtClean="0">
                <a:solidFill>
                  <a:srgbClr val="00B0F0"/>
                </a:solidFill>
              </a:rPr>
              <a:t>Voedselvergiftiging</a:t>
            </a:r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7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7652" y="2369714"/>
            <a:ext cx="5692333" cy="37889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0" y="647968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F0"/>
                </a:solidFill>
              </a:rPr>
              <a:t>Waar komt mijn eten vandaan?</a:t>
            </a:r>
            <a:endParaRPr lang="nl-NL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129" y="1981915"/>
            <a:ext cx="6341742" cy="47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1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2120</TotalTime>
  <Words>109</Words>
  <Application>Microsoft Office PowerPoint</Application>
  <PresentationFormat>Breedbeeld</PresentationFormat>
  <Paragraphs>28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Organisch</vt:lpstr>
      <vt:lpstr>4.1 Voedsel</vt:lpstr>
      <vt:lpstr>PowerPoint-presentatie</vt:lpstr>
      <vt:lpstr>Voedsel is leven</vt:lpstr>
      <vt:lpstr>Voedingsstoffen</vt:lpstr>
      <vt:lpstr>Vitamine, scheurbuik en zuurkool </vt:lpstr>
      <vt:lpstr>Teveel energie</vt:lpstr>
      <vt:lpstr>Veiligheid van voedsel</vt:lpstr>
      <vt:lpstr>PowerPoint-presentatie</vt:lpstr>
      <vt:lpstr>Waar komt mijn eten vandaan?</vt:lpstr>
      <vt:lpstr>Hygiëne: Is dit ei salmonella-vrij?</vt:lpstr>
      <vt:lpstr>Voedselvergiftiging: overgeven, diarree, malaise  </vt:lpstr>
      <vt:lpstr>Wereldvoedselvoorziening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Voedsel</dc:title>
  <dc:creator>laptop</dc:creator>
  <cp:lastModifiedBy>laptop</cp:lastModifiedBy>
  <cp:revision>6</cp:revision>
  <dcterms:created xsi:type="dcterms:W3CDTF">2017-04-29T07:46:18Z</dcterms:created>
  <dcterms:modified xsi:type="dcterms:W3CDTF">2017-04-30T19:06:20Z</dcterms:modified>
</cp:coreProperties>
</file>